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57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zabeth Jackson" initials="EJ" lastIdx="1" clrIdx="0">
    <p:extLst>
      <p:ext uri="{19B8F6BF-5375-455C-9EA6-DF929625EA0E}">
        <p15:presenceInfo xmlns:p15="http://schemas.microsoft.com/office/powerpoint/2012/main" userId="S::EJackson7@uclan.ac.uk::36f1b39d-37fc-4e2d-b2cc-14056594714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39" d="100"/>
          <a:sy n="39" d="100"/>
        </p:scale>
        <p:origin x="32" y="9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E8129-ACD8-4E34-92CC-CE7A29C349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77B4FB-3AAD-40A4-8BF8-2DA5F637E4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252BD-4E42-4A83-AFF3-216E23118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E0106-1343-4C54-B6F2-AC526F69F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5CB561-7E44-432E-A61E-2AF5229E1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519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1000D-DF45-4E7B-9B37-606DBEAAD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15845B-B557-42C0-BF24-09742DE527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24EC0-AF59-44D4-9895-425DAFCA3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F599A-B40E-4782-A492-12E33B3DD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F16C03-4BFE-48E9-894C-D51A02287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63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934B738-0421-4FCB-87FC-BEB316E042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36EC52-A50C-4F4A-947A-0B60A9E07B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D428B2-441E-4C3C-9300-5417248EF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2D9375-FB94-4DC0-A097-3305ABBDC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C235AD-E7C0-4A07-A57C-BB25939B1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32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5605B-1656-446B-8A7E-946532E2A7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AAC04-D87C-48F1-AD92-0B2B3F308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18BD22-9E9A-4C93-9351-A8060348E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1C1EC-E541-421D-9C57-FFC2DBA0A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A9582-C4A9-4E85-9D39-A7A97D5A4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5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0C570-684E-4806-A067-CA27FBC36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4228E5-3089-499B-BAA5-B53357B28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D764D-B799-4DB7-BCF2-5516371B7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ADEFF-D33E-4BF0-AAFE-A6D766404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4F8D3-135E-4D29-806A-4036EF52B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6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C2FD1-5858-40D3-8676-20149498EC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876F42-0907-4B40-A8CD-7CAFB328A7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4AED2E-6AE7-4980-A34B-59B9D9B750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72AA1B-C075-43F8-9AFB-2BD01CA48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ABECD-7AA4-4E36-B77C-90B73E660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68DBA8-C0B8-4EF3-A9CC-6246871E5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89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B9227-4F45-4347-88FB-816CD81EF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254C76-EFB5-4015-94CC-50F282358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9E08F4-A9FA-4B3C-8940-5731390C79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FC0A01-FD9C-4B36-86EE-86E813B593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13D4B-EA69-4B6B-8282-80C73E0A7A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0F7130-4540-44F9-B9DA-ECC8F6E1F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78C231-4BFE-405A-A70C-A446A48B9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0D1059-9791-4DDE-8165-8D0590ABD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392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D716E-B43C-4C67-BC3B-57A6B516A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914B53-0133-4ED2-A004-D5AF53CF6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AFE307-BE45-444C-82F1-E3A10F094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0292F5-AB68-4CAB-85A7-3325C85F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923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6721C8-08BC-44D3-841E-96B1B5A9A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6EE042-C5BB-42D7-A7B6-FAC7492F8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78D90F-A4EB-4742-8F85-3B81C1319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16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BEAC7-BAD8-4683-8485-85AD86A3F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AAA4A-54D5-4452-92E5-1ACD7F10F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6C2EDF-8E8C-44EA-A413-B13596D4AE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4B9F5A-2EE1-4EC6-901E-ED79378D2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81E4E3-5683-4C6F-8224-9A364A2F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849EB1-7312-4838-B102-3E54399E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849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00E63-BE0B-437D-94A2-29BEABA5D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8713EB-BC86-4D84-A075-2654CEA81B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96158F-0A45-4D1E-A567-211A146ED0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6DEF22-BC0C-41AA-BCB8-6BB69AA2A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D482A4-5C40-4696-B540-708564E7D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DADF2C-6497-4ED3-8B12-6FD860000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27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462032-94EF-4517-B826-0FFEAAA86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07D29D-7897-44BB-BB63-0D53CF5A40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1F11F-20C3-4F97-9EF5-E046CB8B29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C1A1A4-9A01-4DB1-98D9-AACAF4535131}" type="datetimeFigureOut">
              <a:rPr lang="en-US" smtClean="0"/>
              <a:t>10/20/2025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2CDBAE-A5CC-48D9-9E65-156996377A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1A8E5-2B8C-4E6C-BE9A-BE015259AB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81CD6-A5CE-4B20-857B-04F3DFEC8E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893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7E5FD2CF-8548-48A6-8C1C-53D52130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464" y="3804557"/>
            <a:ext cx="1714500" cy="2286000"/>
          </a:xfrm>
          <a:prstGeom prst="rect">
            <a:avLst/>
          </a:prstGeom>
        </p:spPr>
      </p:pic>
      <p:pic>
        <p:nvPicPr>
          <p:cNvPr id="9" name="Picture 8" descr="A close up of a person&#10;&#10;Description automatically generated with medium confidence">
            <a:extLst>
              <a:ext uri="{FF2B5EF4-FFF2-40B4-BE49-F238E27FC236}">
                <a16:creationId xmlns:a16="http://schemas.microsoft.com/office/drawing/2014/main" id="{985BBFB2-26D0-48A9-A28D-0CB287F885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664" y="3804557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CAEC280B-76EC-40BD-9F0C-EBC4BA588A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778" y="3804557"/>
            <a:ext cx="1714500" cy="2286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E00B066-8517-4CA8-93D4-B067A4FD9F7A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3" name="Picture 2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5F8B1D04-58DD-4174-8FF3-63A704FC8D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621" y="3804557"/>
            <a:ext cx="17145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BC627A2-0B6C-D509-74FC-CD1C20B47736}"/>
              </a:ext>
            </a:extLst>
          </p:cNvPr>
          <p:cNvSpPr txBox="1"/>
          <p:nvPr/>
        </p:nvSpPr>
        <p:spPr>
          <a:xfrm>
            <a:off x="723901" y="582777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Tyrone Dobbs</a:t>
            </a:r>
          </a:p>
        </p:txBody>
      </p:sp>
    </p:spTree>
    <p:extLst>
      <p:ext uri="{BB962C8B-B14F-4D97-AF65-F5344CB8AC3E}">
        <p14:creationId xmlns:p14="http://schemas.microsoft.com/office/powerpoint/2010/main" val="33910272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1CE650B-9054-468A-9FAD-883D1D1F4AF1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E5E685BA-D487-496D-B609-43A4EBEB3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130" y="4033157"/>
            <a:ext cx="1714500" cy="2286000"/>
          </a:xfrm>
          <a:prstGeom prst="rect">
            <a:avLst/>
          </a:prstGeom>
        </p:spPr>
      </p:pic>
      <p:pic>
        <p:nvPicPr>
          <p:cNvPr id="9" name="Picture 8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87723180-2F64-42AC-8CE8-9CCD7408B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1834" y="4033157"/>
            <a:ext cx="1714500" cy="2286000"/>
          </a:xfrm>
          <a:prstGeom prst="rect">
            <a:avLst/>
          </a:prstGeom>
        </p:spPr>
      </p:pic>
      <p:pic>
        <p:nvPicPr>
          <p:cNvPr id="6" name="Picture 5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A1760C13-F607-4DD4-9861-D84A9C66A5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70" y="4033157"/>
            <a:ext cx="1714500" cy="2286000"/>
          </a:xfrm>
          <a:prstGeom prst="rect">
            <a:avLst/>
          </a:prstGeom>
        </p:spPr>
      </p:pic>
      <p:pic>
        <p:nvPicPr>
          <p:cNvPr id="8" name="Picture 7" descr="A picture containing posing&#10;&#10;Description automatically generated">
            <a:extLst>
              <a:ext uri="{FF2B5EF4-FFF2-40B4-BE49-F238E27FC236}">
                <a16:creationId xmlns:a16="http://schemas.microsoft.com/office/drawing/2014/main" id="{CF7246F1-4A45-46A6-8B0C-518DE5F6E1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666" y="4033157"/>
            <a:ext cx="1714500" cy="2286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6F0808-17FC-015D-1825-1002FBB9DD2A}"/>
              </a:ext>
            </a:extLst>
          </p:cNvPr>
          <p:cNvSpPr txBox="1"/>
          <p:nvPr/>
        </p:nvSpPr>
        <p:spPr>
          <a:xfrm>
            <a:off x="976370" y="538843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Sophie Webster</a:t>
            </a:r>
          </a:p>
        </p:txBody>
      </p:sp>
    </p:spTree>
    <p:extLst>
      <p:ext uri="{BB962C8B-B14F-4D97-AF65-F5344CB8AC3E}">
        <p14:creationId xmlns:p14="http://schemas.microsoft.com/office/powerpoint/2010/main" val="3614368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27EB57-C9FB-47AE-A888-4E0A7C23E7F9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head shot of a person&#10;&#10;Description automatically generated with medium confidence">
            <a:extLst>
              <a:ext uri="{FF2B5EF4-FFF2-40B4-BE49-F238E27FC236}">
                <a16:creationId xmlns:a16="http://schemas.microsoft.com/office/drawing/2014/main" id="{8BC5AD5C-325C-4D6F-9BFD-2D61405B7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136" y="3853542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wall, indoor, person, posing&#10;&#10;Description automatically generated">
            <a:extLst>
              <a:ext uri="{FF2B5EF4-FFF2-40B4-BE49-F238E27FC236}">
                <a16:creationId xmlns:a16="http://schemas.microsoft.com/office/drawing/2014/main" id="{A64F6809-381F-42E2-9316-2821A4104F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299" y="3853542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text, wall, indoor, person&#10;&#10;Description automatically generated">
            <a:extLst>
              <a:ext uri="{FF2B5EF4-FFF2-40B4-BE49-F238E27FC236}">
                <a16:creationId xmlns:a16="http://schemas.microsoft.com/office/drawing/2014/main" id="{AFB166A0-2A11-4362-A223-B54EA4ED57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3853542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text, wall, person, indoor&#10;&#10;Description automatically generated">
            <a:extLst>
              <a:ext uri="{FF2B5EF4-FFF2-40B4-BE49-F238E27FC236}">
                <a16:creationId xmlns:a16="http://schemas.microsoft.com/office/drawing/2014/main" id="{C18ABC83-06F9-4029-8623-995351F46F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949" y="3853542"/>
            <a:ext cx="1714500" cy="2286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D4E4569-EE41-FBC7-D008-B369542F3BB9}"/>
              </a:ext>
            </a:extLst>
          </p:cNvPr>
          <p:cNvSpPr txBox="1"/>
          <p:nvPr/>
        </p:nvSpPr>
        <p:spPr>
          <a:xfrm>
            <a:off x="1009650" y="718458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David Platt</a:t>
            </a:r>
          </a:p>
        </p:txBody>
      </p:sp>
    </p:spTree>
    <p:extLst>
      <p:ext uri="{BB962C8B-B14F-4D97-AF65-F5344CB8AC3E}">
        <p14:creationId xmlns:p14="http://schemas.microsoft.com/office/powerpoint/2010/main" val="2040241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ED6C1A-B24E-4BC8-AC3C-59BE9242885D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head shot of a person&#10;&#10;Description automatically generated with medium confidence">
            <a:extLst>
              <a:ext uri="{FF2B5EF4-FFF2-40B4-BE49-F238E27FC236}">
                <a16:creationId xmlns:a16="http://schemas.microsoft.com/office/drawing/2014/main" id="{2F504AC8-A636-4AB3-85E5-AB9BC2C22A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964" y="4016828"/>
            <a:ext cx="1714500" cy="2286000"/>
          </a:xfrm>
          <a:prstGeom prst="rect">
            <a:avLst/>
          </a:prstGeom>
        </p:spPr>
      </p:pic>
      <p:pic>
        <p:nvPicPr>
          <p:cNvPr id="7" name="Picture 6" descr="A head shot of a person&#10;&#10;Description automatically generated with medium confidence">
            <a:extLst>
              <a:ext uri="{FF2B5EF4-FFF2-40B4-BE49-F238E27FC236}">
                <a16:creationId xmlns:a16="http://schemas.microsoft.com/office/drawing/2014/main" id="{9C7688A1-60F0-4C7B-A745-40E972A9B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5822" y="4016828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text, wall, indoor, person&#10;&#10;Description automatically generated">
            <a:extLst>
              <a:ext uri="{FF2B5EF4-FFF2-40B4-BE49-F238E27FC236}">
                <a16:creationId xmlns:a16="http://schemas.microsoft.com/office/drawing/2014/main" id="{56A78750-AB2A-474A-B859-60ED004BE0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801" y="4016828"/>
            <a:ext cx="1714500" cy="2286000"/>
          </a:xfrm>
          <a:prstGeom prst="rect">
            <a:avLst/>
          </a:prstGeom>
        </p:spPr>
      </p:pic>
      <p:pic>
        <p:nvPicPr>
          <p:cNvPr id="6" name="Picture 5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BE75C048-F35A-41BB-9421-D1D029C836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106" y="4016828"/>
            <a:ext cx="17145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75F24B-6EE0-98E9-4CAD-AB72D6A4E4A4}"/>
              </a:ext>
            </a:extLst>
          </p:cNvPr>
          <p:cNvSpPr txBox="1"/>
          <p:nvPr/>
        </p:nvSpPr>
        <p:spPr>
          <a:xfrm>
            <a:off x="1149801" y="55517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Kirk Sutherland</a:t>
            </a:r>
          </a:p>
        </p:txBody>
      </p:sp>
    </p:spTree>
    <p:extLst>
      <p:ext uri="{BB962C8B-B14F-4D97-AF65-F5344CB8AC3E}">
        <p14:creationId xmlns:p14="http://schemas.microsoft.com/office/powerpoint/2010/main" val="3286924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787FD64-6D96-4CBD-87D3-EC6967DDF05F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20CA1C98-A935-474D-A54D-01BE71BDE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07" y="3984171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wall, indoor, person, person&#10;&#10;Description automatically generated">
            <a:extLst>
              <a:ext uri="{FF2B5EF4-FFF2-40B4-BE49-F238E27FC236}">
                <a16:creationId xmlns:a16="http://schemas.microsoft.com/office/drawing/2014/main" id="{BAAC56AF-5C8F-4835-8BD3-CBE54BEB10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265" y="3984171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4DB9E1DA-1C8F-4844-A427-60BEE8214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136" y="3984171"/>
            <a:ext cx="1714500" cy="2286000"/>
          </a:xfrm>
          <a:prstGeom prst="rect">
            <a:avLst/>
          </a:prstGeom>
        </p:spPr>
      </p:pic>
      <p:pic>
        <p:nvPicPr>
          <p:cNvPr id="6" name="Picture 5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C1510A7C-FD14-40D9-8569-68D69FC481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9493" y="3984171"/>
            <a:ext cx="17145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F09E85-00F9-549C-D863-76D6CF62217C}"/>
              </a:ext>
            </a:extLst>
          </p:cNvPr>
          <p:cNvSpPr txBox="1"/>
          <p:nvPr/>
        </p:nvSpPr>
        <p:spPr>
          <a:xfrm>
            <a:off x="928007" y="58782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Peter Barlow</a:t>
            </a:r>
          </a:p>
        </p:txBody>
      </p:sp>
    </p:spTree>
    <p:extLst>
      <p:ext uri="{BB962C8B-B14F-4D97-AF65-F5344CB8AC3E}">
        <p14:creationId xmlns:p14="http://schemas.microsoft.com/office/powerpoint/2010/main" val="27241509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4CB19F4-8CAA-48B3-BF42-948DD14B37F0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picture containing wall, person, person, indoor&#10;&#10;Description automatically generated">
            <a:extLst>
              <a:ext uri="{FF2B5EF4-FFF2-40B4-BE49-F238E27FC236}">
                <a16:creationId xmlns:a16="http://schemas.microsoft.com/office/drawing/2014/main" id="{77B622A1-576B-429A-B1AB-CFFA042E0C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935" y="4114800"/>
            <a:ext cx="1714500" cy="2286000"/>
          </a:xfrm>
          <a:prstGeom prst="rect">
            <a:avLst/>
          </a:prstGeom>
        </p:spPr>
      </p:pic>
      <p:pic>
        <p:nvPicPr>
          <p:cNvPr id="6" name="Picture 5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B3F4153E-C361-4E6D-8834-642C6DD8F8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2779" y="4114800"/>
            <a:ext cx="1714500" cy="2286000"/>
          </a:xfrm>
          <a:prstGeom prst="rect">
            <a:avLst/>
          </a:prstGeom>
        </p:spPr>
      </p:pic>
      <p:pic>
        <p:nvPicPr>
          <p:cNvPr id="8" name="Picture 7" descr="A picture containing wall, person, indoor, person&#10;&#10;Description automatically generated">
            <a:extLst>
              <a:ext uri="{FF2B5EF4-FFF2-40B4-BE49-F238E27FC236}">
                <a16:creationId xmlns:a16="http://schemas.microsoft.com/office/drawing/2014/main" id="{16879FCC-3179-4366-9C9F-733130CE62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2462" y="4114800"/>
            <a:ext cx="1714500" cy="2286000"/>
          </a:xfrm>
          <a:prstGeom prst="rect">
            <a:avLst/>
          </a:prstGeom>
        </p:spPr>
      </p:pic>
      <p:pic>
        <p:nvPicPr>
          <p:cNvPr id="7" name="Picture 6" descr="A close-up of a person&#10;&#10;Description automatically generated">
            <a:extLst>
              <a:ext uri="{FF2B5EF4-FFF2-40B4-BE49-F238E27FC236}">
                <a16:creationId xmlns:a16="http://schemas.microsoft.com/office/drawing/2014/main" id="{97F17F4A-B0E8-4CAD-9C35-834048C871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990" y="4114800"/>
            <a:ext cx="1714500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4674BF4-DB30-1C50-67C6-A6C1C72B5183}"/>
              </a:ext>
            </a:extLst>
          </p:cNvPr>
          <p:cNvSpPr txBox="1"/>
          <p:nvPr/>
        </p:nvSpPr>
        <p:spPr>
          <a:xfrm>
            <a:off x="976990" y="457200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Roy Cropper</a:t>
            </a:r>
          </a:p>
        </p:txBody>
      </p:sp>
    </p:spTree>
    <p:extLst>
      <p:ext uri="{BB962C8B-B14F-4D97-AF65-F5344CB8AC3E}">
        <p14:creationId xmlns:p14="http://schemas.microsoft.com/office/powerpoint/2010/main" val="637366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C89D1B-A0E4-435F-B1F0-EA03445B682E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7" name="Picture 6" descr="A close up of a person&#10;&#10;Description automatically generated with medium confidence">
            <a:extLst>
              <a:ext uri="{FF2B5EF4-FFF2-40B4-BE49-F238E27FC236}">
                <a16:creationId xmlns:a16="http://schemas.microsoft.com/office/drawing/2014/main" id="{5C1DF804-0FD0-41B1-8A05-2C73926C31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2536" y="4016828"/>
            <a:ext cx="1714500" cy="2286000"/>
          </a:xfrm>
          <a:prstGeom prst="rect">
            <a:avLst/>
          </a:prstGeom>
        </p:spPr>
      </p:pic>
      <p:pic>
        <p:nvPicPr>
          <p:cNvPr id="9" name="Picture 8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353CAFF2-EC36-47EE-A490-6A29DFAA99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336" y="4016828"/>
            <a:ext cx="1714500" cy="2286000"/>
          </a:xfrm>
          <a:prstGeom prst="rect">
            <a:avLst/>
          </a:prstGeom>
        </p:spPr>
      </p:pic>
      <p:pic>
        <p:nvPicPr>
          <p:cNvPr id="11" name="Picture 10" descr="A close up of a person&#10;&#10;Description automatically generated with low confidence">
            <a:extLst>
              <a:ext uri="{FF2B5EF4-FFF2-40B4-BE49-F238E27FC236}">
                <a16:creationId xmlns:a16="http://schemas.microsoft.com/office/drawing/2014/main" id="{389F48DE-A15B-461C-B29A-17E827521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622" y="4016828"/>
            <a:ext cx="1714500" cy="2286000"/>
          </a:xfrm>
          <a:prstGeom prst="rect">
            <a:avLst/>
          </a:prstGeom>
        </p:spPr>
      </p:pic>
      <p:pic>
        <p:nvPicPr>
          <p:cNvPr id="10" name="Picture 9" descr="A close up of a person&#10;&#10;Description automatically generated with low confidence">
            <a:extLst>
              <a:ext uri="{FF2B5EF4-FFF2-40B4-BE49-F238E27FC236}">
                <a16:creationId xmlns:a16="http://schemas.microsoft.com/office/drawing/2014/main" id="{EABAC317-79FD-4CB1-AC0F-C424E26919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3479" y="4016828"/>
            <a:ext cx="1714500" cy="228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2A21DD-C8C3-8642-903E-26D69202A5A5}"/>
              </a:ext>
            </a:extLst>
          </p:cNvPr>
          <p:cNvSpPr txBox="1"/>
          <p:nvPr/>
        </p:nvSpPr>
        <p:spPr>
          <a:xfrm>
            <a:off x="944336" y="555172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Sally Webster</a:t>
            </a:r>
          </a:p>
        </p:txBody>
      </p:sp>
    </p:spTree>
    <p:extLst>
      <p:ext uri="{BB962C8B-B14F-4D97-AF65-F5344CB8AC3E}">
        <p14:creationId xmlns:p14="http://schemas.microsoft.com/office/powerpoint/2010/main" val="2450481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A2A221-4866-478F-BA09-A43DF911DF25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picture containing wall, indoor, person, posing&#10;&#10;Description automatically generated">
            <a:extLst>
              <a:ext uri="{FF2B5EF4-FFF2-40B4-BE49-F238E27FC236}">
                <a16:creationId xmlns:a16="http://schemas.microsoft.com/office/drawing/2014/main" id="{8321B9AD-F349-464C-86EA-23F0B24BA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121" y="4033157"/>
            <a:ext cx="1714500" cy="2286000"/>
          </a:xfrm>
          <a:prstGeom prst="rect">
            <a:avLst/>
          </a:prstGeom>
        </p:spPr>
      </p:pic>
      <p:pic>
        <p:nvPicPr>
          <p:cNvPr id="7" name="Picture 6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F678D133-4043-40A5-AE47-106A9164EC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3793" y="4033157"/>
            <a:ext cx="1714500" cy="2286000"/>
          </a:xfrm>
          <a:prstGeom prst="rect">
            <a:avLst/>
          </a:prstGeom>
        </p:spPr>
      </p:pic>
      <p:pic>
        <p:nvPicPr>
          <p:cNvPr id="9" name="Picture 8" descr="A close-up of a person&#10;&#10;Description automatically generated with medium confidence">
            <a:extLst>
              <a:ext uri="{FF2B5EF4-FFF2-40B4-BE49-F238E27FC236}">
                <a16:creationId xmlns:a16="http://schemas.microsoft.com/office/drawing/2014/main" id="{6BF3D9F2-F3BC-45FA-BA57-7FF25C84F1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457" y="4021880"/>
            <a:ext cx="1714500" cy="2286000"/>
          </a:xfrm>
          <a:prstGeom prst="rect">
            <a:avLst/>
          </a:prstGeom>
        </p:spPr>
      </p:pic>
      <p:pic>
        <p:nvPicPr>
          <p:cNvPr id="6" name="Picture 5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B8469A6F-2239-42DF-8EAA-3AC61ADEB2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10" y="4021880"/>
            <a:ext cx="17145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D45376-5D7E-78A9-6A3D-3FA985FAF671}"/>
              </a:ext>
            </a:extLst>
          </p:cNvPr>
          <p:cNvSpPr txBox="1"/>
          <p:nvPr/>
        </p:nvSpPr>
        <p:spPr>
          <a:xfrm>
            <a:off x="896710" y="550120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Leanne </a:t>
            </a:r>
            <a:r>
              <a:rPr lang="en-GB" dirty="0" err="1"/>
              <a:t>Tilsley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37069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905D8D0-8B45-4A4C-9A26-CC73EA8885B0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picture containing wall, person, person, posing&#10;&#10;Description automatically generated">
            <a:extLst>
              <a:ext uri="{FF2B5EF4-FFF2-40B4-BE49-F238E27FC236}">
                <a16:creationId xmlns:a16="http://schemas.microsoft.com/office/drawing/2014/main" id="{D340317F-ACB5-4789-9C3D-261331C6E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2150" y="4065814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posing, staring&#10;&#10;Description automatically generated">
            <a:extLst>
              <a:ext uri="{FF2B5EF4-FFF2-40B4-BE49-F238E27FC236}">
                <a16:creationId xmlns:a16="http://schemas.microsoft.com/office/drawing/2014/main" id="{B56CBF49-B05A-4231-B878-8EF75E4161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10" y="4065814"/>
            <a:ext cx="1714500" cy="2286000"/>
          </a:xfrm>
          <a:prstGeom prst="rect">
            <a:avLst/>
          </a:prstGeom>
        </p:spPr>
      </p:pic>
      <p:pic>
        <p:nvPicPr>
          <p:cNvPr id="9" name="Picture 8" descr="A picture containing wall, person, posing&#10;&#10;Description automatically generated">
            <a:extLst>
              <a:ext uri="{FF2B5EF4-FFF2-40B4-BE49-F238E27FC236}">
                <a16:creationId xmlns:a16="http://schemas.microsoft.com/office/drawing/2014/main" id="{E09C0891-D985-4FD8-A673-6095B748CC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380" y="4065814"/>
            <a:ext cx="1714500" cy="2286000"/>
          </a:xfrm>
          <a:prstGeom prst="rect">
            <a:avLst/>
          </a:prstGeom>
        </p:spPr>
      </p:pic>
      <p:pic>
        <p:nvPicPr>
          <p:cNvPr id="6" name="Picture 5" descr="A picture containing wall, person, posing, hair&#10;&#10;Description automatically generated">
            <a:extLst>
              <a:ext uri="{FF2B5EF4-FFF2-40B4-BE49-F238E27FC236}">
                <a16:creationId xmlns:a16="http://schemas.microsoft.com/office/drawing/2014/main" id="{2224FA98-9F73-4FF2-8088-661E641EFF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50" y="4065814"/>
            <a:ext cx="1714500" cy="2286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897C2C-2DEF-AB30-A7FF-12E913A198C3}"/>
              </a:ext>
            </a:extLst>
          </p:cNvPr>
          <p:cNvSpPr txBox="1"/>
          <p:nvPr/>
        </p:nvSpPr>
        <p:spPr>
          <a:xfrm>
            <a:off x="702129" y="506186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Tracey McDonald</a:t>
            </a:r>
          </a:p>
        </p:txBody>
      </p:sp>
    </p:spTree>
    <p:extLst>
      <p:ext uri="{BB962C8B-B14F-4D97-AF65-F5344CB8AC3E}">
        <p14:creationId xmlns:p14="http://schemas.microsoft.com/office/powerpoint/2010/main" val="2430678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6909311-3A4C-4B46-9F28-8CF0C775228A}"/>
              </a:ext>
            </a:extLst>
          </p:cNvPr>
          <p:cNvSpPr txBox="1"/>
          <p:nvPr/>
        </p:nvSpPr>
        <p:spPr>
          <a:xfrm>
            <a:off x="702129" y="3244334"/>
            <a:ext cx="1095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              2x2                                                   2x4                                                 4x2                                              4x4</a:t>
            </a:r>
            <a:endParaRPr lang="en-US" dirty="0"/>
          </a:p>
        </p:txBody>
      </p:sp>
      <p:pic>
        <p:nvPicPr>
          <p:cNvPr id="5" name="Picture 4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FA78BE9F-60DE-40AE-B437-E50F87026D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464" y="3967843"/>
            <a:ext cx="1714500" cy="2286000"/>
          </a:xfrm>
          <a:prstGeom prst="rect">
            <a:avLst/>
          </a:prstGeom>
        </p:spPr>
      </p:pic>
      <p:pic>
        <p:nvPicPr>
          <p:cNvPr id="7" name="Picture 6" descr="A picture containing wall, person, indoor, posing&#10;&#10;Description automatically generated">
            <a:extLst>
              <a:ext uri="{FF2B5EF4-FFF2-40B4-BE49-F238E27FC236}">
                <a16:creationId xmlns:a16="http://schemas.microsoft.com/office/drawing/2014/main" id="{5DB50A04-013B-44E2-9EFA-20439189F0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264" y="3967843"/>
            <a:ext cx="1714500" cy="2286000"/>
          </a:xfrm>
          <a:prstGeom prst="rect">
            <a:avLst/>
          </a:prstGeom>
        </p:spPr>
      </p:pic>
      <p:pic>
        <p:nvPicPr>
          <p:cNvPr id="9" name="Picture 8" descr="A person with long hair&#10;&#10;Description automatically generated with low confidence">
            <a:extLst>
              <a:ext uri="{FF2B5EF4-FFF2-40B4-BE49-F238E27FC236}">
                <a16:creationId xmlns:a16="http://schemas.microsoft.com/office/drawing/2014/main" id="{B4DF194F-498A-4022-A978-44132D3BAEE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436" y="3967843"/>
            <a:ext cx="1714500" cy="2286000"/>
          </a:xfrm>
          <a:prstGeom prst="rect">
            <a:avLst/>
          </a:prstGeom>
        </p:spPr>
      </p:pic>
      <p:pic>
        <p:nvPicPr>
          <p:cNvPr id="11" name="Picture 10" descr="A picture containing person, person, posing, hair&#10;&#10;Description automatically generated">
            <a:extLst>
              <a:ext uri="{FF2B5EF4-FFF2-40B4-BE49-F238E27FC236}">
                <a16:creationId xmlns:a16="http://schemas.microsoft.com/office/drawing/2014/main" id="{DE38A966-96D9-4004-B85F-F169151E5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560" y="3967843"/>
            <a:ext cx="1714500" cy="2286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A487BB-2559-AD80-94F6-EDD74659A225}"/>
              </a:ext>
            </a:extLst>
          </p:cNvPr>
          <p:cNvSpPr txBox="1"/>
          <p:nvPr/>
        </p:nvSpPr>
        <p:spPr>
          <a:xfrm>
            <a:off x="1137560" y="604157"/>
            <a:ext cx="60987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Carla Connor</a:t>
            </a:r>
          </a:p>
        </p:txBody>
      </p:sp>
    </p:spTree>
    <p:extLst>
      <p:ext uri="{BB962C8B-B14F-4D97-AF65-F5344CB8AC3E}">
        <p14:creationId xmlns:p14="http://schemas.microsoft.com/office/powerpoint/2010/main" val="716441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70</Words>
  <Application>Microsoft Office PowerPoint</Application>
  <PresentationFormat>Widescreen</PresentationFormat>
  <Paragraphs>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Jackson</dc:creator>
  <cp:lastModifiedBy>Charlie Frowd (School of Psychology and Humanities)</cp:lastModifiedBy>
  <cp:revision>14</cp:revision>
  <dcterms:created xsi:type="dcterms:W3CDTF">2021-07-26T14:39:13Z</dcterms:created>
  <dcterms:modified xsi:type="dcterms:W3CDTF">2025-10-20T13:56:02Z</dcterms:modified>
</cp:coreProperties>
</file>